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323" r:id="rId3"/>
    <p:sldId id="334" r:id="rId4"/>
    <p:sldId id="328" r:id="rId5"/>
    <p:sldId id="336" r:id="rId6"/>
    <p:sldId id="349" r:id="rId7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6208"/>
  </p:normalViewPr>
  <p:slideViewPr>
    <p:cSldViewPr snapToGrid="0" snapToObjects="1">
      <p:cViewPr varScale="1">
        <p:scale>
          <a:sx n="96" d="100"/>
          <a:sy n="96" d="100"/>
        </p:scale>
        <p:origin x="200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1AF65-986A-8A42-8991-9B4AF554A2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DE2A53-FB0C-FA46-9FB1-F2F2B58C5A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59499-4A2A-B845-A227-50244C3A6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07EDB-FC9F-804A-93E6-C71BFD15E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3FF93-427C-2349-BB98-7DE111BF3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7831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B5B13-623F-0442-93DC-723D525F1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C9B0D8-9543-E845-93DC-340D0ED0E5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BDE8F-6D62-E840-AAEC-C663F1602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EA157-166D-E04F-A672-7CE598CED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83BA9-CFDC-C84C-B6E4-527DCF41D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19304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AED8AD-7FB5-824F-B95A-8B35438982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335AA2-D933-CE44-ADC2-702722C169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6EE7C-F483-D548-992E-F78AA8AAC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E5473-1E7A-4246-83F6-612FE9E27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85F41-3A5D-164A-BF3F-8C5A7EE41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982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9FD40-7D7C-3C43-BDE3-7B2FB3F93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26334-B11F-1B46-8462-5072093BE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9657B6-9D4D-CB4B-B0F5-D269DA21F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7D0150-5104-804B-9C91-838BA1F24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BD8867-C67B-4E42-B118-BFB2647D4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759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5856F-DBF8-A642-9923-A4A0F008F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69F01-F346-D844-9CF0-C23035218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93DED6-B2BE-E44A-AD75-F16B3F1F9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972A8-424D-C04B-AA76-C345E8890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EA3CE-0B6F-C941-BDAC-2D8D81612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979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BED66-C8CA-6140-8E61-147516790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448DD-C35C-784D-83A7-A706C184A6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6DE948-0DF1-5B4A-8FB4-833BA663B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02EE33-A04F-7F4F-89DD-1956E16C6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1FCF7E-3DFD-3A4B-949C-02932A3AB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19027-1C8B-984E-9DB9-E5094AF4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8220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19C99-95AB-B54A-BB2A-F57379ABC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EF4FC3-94EA-4046-9A8D-CA3617578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AF7E1-07EF-C24F-9C55-431E2EE29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4C7D95-52F3-4B4E-8179-41074F22D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7A8D2B-9418-B545-B64E-A0492F340F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A6E0E7-0BC0-5C43-AF54-F5BBB819E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4BD738-913C-824F-97CC-C8FCDBB88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A67CED-77D6-E642-AABF-A79A773A4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6404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37663-FE86-664D-910A-312B5D188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6F8149-91B3-4143-A046-B36594D0A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F4734F-E4AB-734C-8BAD-AD5B0904B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365602-7E0E-E743-BBD1-78F87C59B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6793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77AA4C-2381-E94A-B963-774047C64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F79B43-26FE-6740-B08B-646C09A2D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0385C1-36B7-BC4D-B031-B8D748BFD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3483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6A519-351A-0C43-9089-E0449CDCA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C5DF2-EAC0-8245-9B5A-368407216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097EFE-C60D-2F41-AE29-8653E67A3E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42C0F-9D3B-6F4D-BF7A-01E3D87B3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D7C969-0F02-7748-A95E-5170D6AC6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9E5912-3641-EF40-9558-DE57203C1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415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8A661-5028-9A47-A085-EB9970037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88163C-DEA7-3244-A161-644884429C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25E9CB-C111-F443-BFA4-255E0481AD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EAF2FD-0B89-1B47-BCFD-87CE477FC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E9FC39-F0F5-F145-A610-4EF93747A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D89D16-5DD4-BB45-B6CC-9384145B9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46637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F78DCD-1B2B-514C-80FE-3FADCE0E1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85E49-B992-EF46-A7C6-97E714659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377DB-FB37-E04C-9CA7-C124FE23CE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92959-81CB-B94E-A632-92635743BF17}" type="datetimeFigureOut">
              <a:rPr lang="fr-FR" smtClean="0"/>
              <a:t>18/12/2023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2B499-651C-F640-A60F-49A812F9AB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488F-BF0B-4A45-816D-CB167189A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184E6-2634-034D-992D-D0911651662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4831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D72E2-E402-E947-BD1E-106127C0C4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Workshop 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81E828-DA58-6247-9BBF-574660CDAC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/>
              <a:t>Shiny</a:t>
            </a:r>
            <a:r>
              <a:rPr lang="fr-FR" dirty="0"/>
              <a:t> app</a:t>
            </a:r>
          </a:p>
        </p:txBody>
      </p:sp>
    </p:spTree>
    <p:extLst>
      <p:ext uri="{BB962C8B-B14F-4D97-AF65-F5344CB8AC3E}">
        <p14:creationId xmlns:p14="http://schemas.microsoft.com/office/powerpoint/2010/main" val="1680091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E1391-3346-9240-8325-40E5A5A0B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Exercise</a:t>
            </a:r>
            <a:r>
              <a:rPr lang="fr-FR" dirty="0"/>
              <a:t> 5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D2D969-944D-3840-8BEF-F8D27B44DBAD}"/>
              </a:ext>
            </a:extLst>
          </p:cNvPr>
          <p:cNvSpPr txBox="1"/>
          <p:nvPr/>
        </p:nvSpPr>
        <p:spPr>
          <a:xfrm>
            <a:off x="470466" y="1538292"/>
            <a:ext cx="1172153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Create a Shiny application from scratch that looks (and functions) like the one below.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There should be 2 </a:t>
            </a:r>
            <a:r>
              <a:rPr lang="en-GB" dirty="0" err="1"/>
              <a:t>textInput</a:t>
            </a:r>
            <a:r>
              <a:rPr lang="en-GB" dirty="0"/>
              <a:t> fields for entering user names, and one </a:t>
            </a:r>
            <a:r>
              <a:rPr lang="en-GB" dirty="0" err="1"/>
              <a:t>numericInput</a:t>
            </a:r>
            <a:r>
              <a:rPr lang="en-GB" dirty="0"/>
              <a:t> for entering height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message at the bottom should display the first and last names entered by the user, along with their height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br>
              <a:rPr lang="en-GB" dirty="0"/>
            </a:br>
            <a:r>
              <a:rPr lang="en-GB" dirty="0"/>
              <a:t>Add some radio buttons to allow users to select age brackets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Change the height selector to a slider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Feel free to add extra info fields</a:t>
            </a:r>
          </a:p>
          <a:p>
            <a:endParaRPr lang="fr-FR" dirty="0"/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065ED81-159E-2146-820E-45BD31F0B6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424" t="43959" r="65321" b="14792"/>
          <a:stretch/>
        </p:blipFill>
        <p:spPr>
          <a:xfrm>
            <a:off x="838200" y="3846616"/>
            <a:ext cx="3100388" cy="282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996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0EF00-B347-0C41-937E-0EB090778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438400" cy="1325563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Exercise</a:t>
            </a:r>
            <a:r>
              <a:rPr lang="fr-FR" dirty="0"/>
              <a:t> 6 – to do at home 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E77CC688-F1ED-5949-9727-BB08DF2FAC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41" t="20208" r="21701" b="5324"/>
          <a:stretch/>
        </p:blipFill>
        <p:spPr>
          <a:xfrm>
            <a:off x="3471862" y="365125"/>
            <a:ext cx="7572375" cy="6459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750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09233-F97D-974A-A717-EF07F3CF1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Exercise</a:t>
            </a:r>
            <a:r>
              <a:rPr lang="fr-FR" dirty="0"/>
              <a:t> 7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0CF88D-6EFD-FA46-9388-660050778B97}"/>
              </a:ext>
            </a:extLst>
          </p:cNvPr>
          <p:cNvSpPr txBox="1"/>
          <p:nvPr/>
        </p:nvSpPr>
        <p:spPr>
          <a:xfrm>
            <a:off x="198324" y="1384051"/>
            <a:ext cx="48165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1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Uploading a file.</a:t>
            </a:r>
          </a:p>
          <a:p>
            <a:pPr algn="l"/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Create an app that looks like this one. It should:</a:t>
            </a:r>
            <a:b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</a:br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- allow a csv file to be chosen and uploaded</a:t>
            </a:r>
            <a:b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</a:br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- display the first few rows of data in a table</a:t>
            </a:r>
            <a:b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</a:br>
            <a:r>
              <a:rPr lang="en-GB" b="0" i="0" dirty="0">
                <a:solidFill>
                  <a:srgbClr val="000000"/>
                </a:solidFill>
                <a:effectLst/>
                <a:latin typeface="Gill Sans MT" panose="020B0502020104020203" pitchFamily="34" charset="77"/>
              </a:rPr>
              <a:t>- have an option to change the number of rows displayed</a:t>
            </a:r>
          </a:p>
        </p:txBody>
      </p:sp>
      <p:pic>
        <p:nvPicPr>
          <p:cNvPr id="6" name="Picture 5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111D7485-080F-1942-AF8D-706006F23E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63" t="24652" r="50000" b="27917"/>
          <a:stretch/>
        </p:blipFill>
        <p:spPr>
          <a:xfrm>
            <a:off x="5235687" y="1690688"/>
            <a:ext cx="6757989" cy="4570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23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194D2-12FE-6149-B45D-D245AC16D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Exercise</a:t>
            </a:r>
            <a:r>
              <a:rPr lang="fr-FR" dirty="0"/>
              <a:t> 8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4754214D-1002-B44C-BED2-8282F2A197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85" t="35833" r="4376" b="5324"/>
          <a:stretch/>
        </p:blipFill>
        <p:spPr>
          <a:xfrm>
            <a:off x="2074068" y="2674234"/>
            <a:ext cx="8043864" cy="4035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A2F440-F7A0-9D48-92C9-87344DF73854}"/>
              </a:ext>
            </a:extLst>
          </p:cNvPr>
          <p:cNvSpPr txBox="1"/>
          <p:nvPr/>
        </p:nvSpPr>
        <p:spPr>
          <a:xfrm>
            <a:off x="342900" y="1473905"/>
            <a:ext cx="59553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Create</a:t>
            </a:r>
            <a:r>
              <a:rPr lang="fr-FR" dirty="0"/>
              <a:t> an </a:t>
            </a:r>
            <a:r>
              <a:rPr lang="fr-FR" dirty="0" err="1"/>
              <a:t>app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looks </a:t>
            </a:r>
            <a:r>
              <a:rPr lang="fr-FR" dirty="0" err="1"/>
              <a:t>like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one,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Import the </a:t>
            </a:r>
            <a:r>
              <a:rPr lang="fr-FR" dirty="0" err="1"/>
              <a:t>advs.csv</a:t>
            </a:r>
            <a:r>
              <a:rPr lang="fr-FR" dirty="0"/>
              <a:t> 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Provide</a:t>
            </a:r>
            <a:r>
              <a:rPr lang="fr-FR" dirty="0"/>
              <a:t> drop down </a:t>
            </a:r>
            <a:r>
              <a:rPr lang="fr-FR" dirty="0" err="1"/>
              <a:t>lists</a:t>
            </a:r>
            <a:r>
              <a:rPr lang="fr-FR" dirty="0"/>
              <a:t> of variables to plot on x and y axes.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Filter</a:t>
            </a:r>
            <a:r>
              <a:rPr lang="fr-FR" dirty="0"/>
              <a:t> data </a:t>
            </a:r>
            <a:r>
              <a:rPr lang="fr-FR" dirty="0" err="1"/>
              <a:t>based</a:t>
            </a:r>
            <a:r>
              <a:rPr lang="fr-FR" dirty="0"/>
              <a:t> on the </a:t>
            </a:r>
            <a:r>
              <a:rPr lang="fr-FR" dirty="0" err="1"/>
              <a:t>selected</a:t>
            </a:r>
            <a:r>
              <a:rPr lang="fr-FR" dirty="0"/>
              <a:t> </a:t>
            </a:r>
            <a:r>
              <a:rPr lang="fr-FR" dirty="0" err="1"/>
              <a:t>subject</a:t>
            </a:r>
            <a:r>
              <a:rPr lang="fr-FR" dirty="0"/>
              <a:t> and </a:t>
            </a:r>
            <a:r>
              <a:rPr lang="fr-FR" dirty="0" err="1"/>
              <a:t>parameter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8395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C04593F-4298-B07A-E456-60368ACA8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r-FR" dirty="0" err="1"/>
              <a:t>Exercise</a:t>
            </a:r>
            <a:r>
              <a:rPr lang="fr-FR" dirty="0"/>
              <a:t> 9</a:t>
            </a:r>
          </a:p>
        </p:txBody>
      </p:sp>
      <p:pic>
        <p:nvPicPr>
          <p:cNvPr id="5" name="Image 4" descr="Une image contenant texte, capture d’écran, logiciel, diagramme&#10;&#10;Description générée automatiquement">
            <a:extLst>
              <a:ext uri="{FF2B5EF4-FFF2-40B4-BE49-F238E27FC236}">
                <a16:creationId xmlns:a16="http://schemas.microsoft.com/office/drawing/2014/main" id="{D1F4103A-FFA4-0334-F1B7-7171045DAD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9877" y="697566"/>
            <a:ext cx="7772400" cy="4376187"/>
          </a:xfrm>
          <a:prstGeom prst="rect">
            <a:avLst/>
          </a:prstGeom>
        </p:spPr>
      </p:pic>
      <p:pic>
        <p:nvPicPr>
          <p:cNvPr id="7" name="Image 6" descr="Une image contenant texte, nombre, reçu, capture d’écran&#10;&#10;Description générée automatiquement">
            <a:extLst>
              <a:ext uri="{FF2B5EF4-FFF2-40B4-BE49-F238E27FC236}">
                <a16:creationId xmlns:a16="http://schemas.microsoft.com/office/drawing/2014/main" id="{63E7CF42-D95C-F3F2-8EFD-FD63AAF7B4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094"/>
          <a:stretch/>
        </p:blipFill>
        <p:spPr>
          <a:xfrm>
            <a:off x="6977611" y="5085632"/>
            <a:ext cx="4472267" cy="1580211"/>
          </a:xfrm>
          <a:prstGeom prst="rect">
            <a:avLst/>
          </a:prstGeom>
        </p:spPr>
      </p:pic>
      <p:sp>
        <p:nvSpPr>
          <p:cNvPr id="9" name="TextBox 5">
            <a:extLst>
              <a:ext uri="{FF2B5EF4-FFF2-40B4-BE49-F238E27FC236}">
                <a16:creationId xmlns:a16="http://schemas.microsoft.com/office/drawing/2014/main" id="{B9C5D804-4BAF-AA03-4A8C-30CE785C8A3C}"/>
              </a:ext>
            </a:extLst>
          </p:cNvPr>
          <p:cNvSpPr txBox="1"/>
          <p:nvPr/>
        </p:nvSpPr>
        <p:spPr>
          <a:xfrm>
            <a:off x="342900" y="1473905"/>
            <a:ext cx="380503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/>
              <a:t>Create</a:t>
            </a:r>
            <a:r>
              <a:rPr lang="fr-FR" dirty="0"/>
              <a:t> an </a:t>
            </a:r>
            <a:r>
              <a:rPr lang="fr-FR" dirty="0" err="1"/>
              <a:t>app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looks </a:t>
            </a:r>
            <a:r>
              <a:rPr lang="fr-FR" dirty="0" err="1"/>
              <a:t>like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one,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Import the </a:t>
            </a:r>
            <a:r>
              <a:rPr lang="fr-FR" dirty="0" err="1"/>
              <a:t>airbnb.csv</a:t>
            </a:r>
            <a:r>
              <a:rPr lang="fr-FR" dirty="0"/>
              <a:t> file.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/>
              <a:t>Filter</a:t>
            </a:r>
            <a:r>
              <a:rPr lang="fr-FR" dirty="0"/>
              <a:t> data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price</a:t>
            </a:r>
            <a:r>
              <a:rPr lang="fr-FR" dirty="0"/>
              <a:t> range,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range of minimum nights</a:t>
            </a:r>
            <a:r>
              <a:rPr lang="fr-FR" dirty="0">
                <a:effectLst/>
              </a:rPr>
              <a:t> and the room type</a:t>
            </a: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Plot out a </a:t>
            </a:r>
            <a:r>
              <a:rPr lang="fr-FR" dirty="0" err="1"/>
              <a:t>barplot</a:t>
            </a:r>
            <a:r>
              <a:rPr lang="fr-FR" dirty="0"/>
              <a:t>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the room type depending on neighborhood group selected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Plot out a scatterplot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the number of reviews and minimum nights selected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Add a button “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Click to show the dimension of the data</a:t>
            </a: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»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such that if you click it, the dimension of the data represented in the scatterplot are shown</a:t>
            </a:r>
            <a:r>
              <a:rPr lang="fr-FR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5732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286</Words>
  <Application>Microsoft Macintosh PowerPoint</Application>
  <PresentationFormat>Grand écran</PresentationFormat>
  <Paragraphs>25</Paragraphs>
  <Slides>6</Slides>
  <Notes>0</Notes>
  <HiddenSlides>3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Gill Sans MT</vt:lpstr>
      <vt:lpstr>Office Theme</vt:lpstr>
      <vt:lpstr>Workshop 4</vt:lpstr>
      <vt:lpstr>Exercise 5 </vt:lpstr>
      <vt:lpstr>Exercise 6 – to do at home </vt:lpstr>
      <vt:lpstr>Exercise 7 </vt:lpstr>
      <vt:lpstr>Exercise 8</vt:lpstr>
      <vt:lpstr>Exercise 9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4</dc:title>
  <dc:creator>Microsoft Office User</dc:creator>
  <cp:lastModifiedBy>Justine Labory</cp:lastModifiedBy>
  <cp:revision>5</cp:revision>
  <dcterms:created xsi:type="dcterms:W3CDTF">2022-08-23T14:36:06Z</dcterms:created>
  <dcterms:modified xsi:type="dcterms:W3CDTF">2023-12-18T12:40:33Z</dcterms:modified>
</cp:coreProperties>
</file>

<file path=docProps/thumbnail.jpeg>
</file>